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200" r:id="rId1"/>
  </p:sldMasterIdLst>
  <p:notesMasterIdLst>
    <p:notesMasterId r:id="rId6"/>
  </p:notesMasterIdLst>
  <p:sldIdLst>
    <p:sldId id="300" r:id="rId2"/>
    <p:sldId id="286" r:id="rId3"/>
    <p:sldId id="299" r:id="rId4"/>
    <p:sldId id="344" r:id="rId5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7" autoAdjust="0"/>
  </p:normalViewPr>
  <p:slideViewPr>
    <p:cSldViewPr>
      <p:cViewPr varScale="1">
        <p:scale>
          <a:sx n="110" d="100"/>
          <a:sy n="110" d="100"/>
        </p:scale>
        <p:origin x="-169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4068" y="-96"/>
      </p:cViewPr>
      <p:guideLst>
        <p:guide orient="horz" pos="3113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4AED28-43A2-47CD-BD02-A69F5BB8F2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D2B2C7-9A7D-450B-8919-D8F73FB28233}">
      <dgm:prSet/>
      <dgm:spPr/>
      <dgm:t>
        <a:bodyPr/>
        <a:lstStyle/>
        <a:p>
          <a:pPr algn="ctr" rtl="0"/>
          <a:r>
            <a:rPr lang="ru-RU" b="1" dirty="0" smtClean="0"/>
            <a:t>СОСТАВ </a:t>
          </a:r>
          <a:r>
            <a:rPr lang="ru-RU" b="1" dirty="0" smtClean="0"/>
            <a:t> ЧЛЕНОВ  МОЛОДЕЖНОЙ   </a:t>
          </a:r>
          <a:r>
            <a:rPr lang="ru-RU" b="1" dirty="0" smtClean="0"/>
            <a:t>ПАЛАТЫ  РАЙОНА ОЧАКОВО-МАТВЕЕВСКОЕ</a:t>
          </a:r>
          <a:endParaRPr lang="ru-RU" dirty="0"/>
        </a:p>
      </dgm:t>
    </dgm:pt>
    <dgm:pt modelId="{8CE2DF81-92D4-404F-8369-4D595F109E2F}" type="parTrans" cxnId="{A1C64CBA-6806-476B-B804-E8869997CEA9}">
      <dgm:prSet/>
      <dgm:spPr/>
      <dgm:t>
        <a:bodyPr/>
        <a:lstStyle/>
        <a:p>
          <a:endParaRPr lang="ru-RU"/>
        </a:p>
      </dgm:t>
    </dgm:pt>
    <dgm:pt modelId="{7778E0BE-19B3-4557-B90A-04E4C42822EF}" type="sibTrans" cxnId="{A1C64CBA-6806-476B-B804-E8869997CEA9}">
      <dgm:prSet/>
      <dgm:spPr/>
      <dgm:t>
        <a:bodyPr/>
        <a:lstStyle/>
        <a:p>
          <a:endParaRPr lang="ru-RU"/>
        </a:p>
      </dgm:t>
    </dgm:pt>
    <dgm:pt modelId="{8AC525F6-4406-47B5-B0BD-EE08654CE8F2}" type="pres">
      <dgm:prSet presAssocID="{404AED28-43A2-47CD-BD02-A69F5BB8F2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454702-DA47-49D9-88A4-1D2D8DF07CAB}" type="pres">
      <dgm:prSet presAssocID="{3AD2B2C7-9A7D-450B-8919-D8F73FB28233}" presName="parentText" presStyleLbl="node1" presStyleIdx="0" presStyleCnt="1" custLinFactNeighborX="459" custLinFactNeighborY="215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021A15-CDCE-4294-8F70-D1B9CB6CABB7}" type="presOf" srcId="{3AD2B2C7-9A7D-450B-8919-D8F73FB28233}" destId="{1B454702-DA47-49D9-88A4-1D2D8DF07CAB}" srcOrd="0" destOrd="0" presId="urn:microsoft.com/office/officeart/2005/8/layout/vList2"/>
    <dgm:cxn modelId="{A1C64CBA-6806-476B-B804-E8869997CEA9}" srcId="{404AED28-43A2-47CD-BD02-A69F5BB8F289}" destId="{3AD2B2C7-9A7D-450B-8919-D8F73FB28233}" srcOrd="0" destOrd="0" parTransId="{8CE2DF81-92D4-404F-8369-4D595F109E2F}" sibTransId="{7778E0BE-19B3-4557-B90A-04E4C42822EF}"/>
    <dgm:cxn modelId="{79EB5A4B-6A87-4B54-A109-0ECCA1A7BF67}" type="presOf" srcId="{404AED28-43A2-47CD-BD02-A69F5BB8F289}" destId="{8AC525F6-4406-47B5-B0BD-EE08654CE8F2}" srcOrd="0" destOrd="0" presId="urn:microsoft.com/office/officeart/2005/8/layout/vList2"/>
    <dgm:cxn modelId="{5F7CCAD7-D269-4BA9-B475-A0C5CD94D3B2}" type="presParOf" srcId="{8AC525F6-4406-47B5-B0BD-EE08654CE8F2}" destId="{1B454702-DA47-49D9-88A4-1D2D8DF07C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4AED28-43A2-47CD-BD02-A69F5BB8F2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AC525F6-4406-47B5-B0BD-EE08654CE8F2}" type="pres">
      <dgm:prSet presAssocID="{404AED28-43A2-47CD-BD02-A69F5BB8F2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AC097-C7C4-400B-ACF3-A3BD04CAFC93}" type="presOf" srcId="{404AED28-43A2-47CD-BD02-A69F5BB8F289}" destId="{8AC525F6-4406-47B5-B0BD-EE08654CE8F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4AED28-43A2-47CD-BD02-A69F5BB8F2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D2B2C7-9A7D-450B-8919-D8F73FB28233}">
      <dgm:prSet/>
      <dgm:spPr/>
      <dgm:t>
        <a:bodyPr/>
        <a:lstStyle/>
        <a:p>
          <a:pPr algn="ctr" rtl="0"/>
          <a:r>
            <a:rPr lang="ru-RU" b="1" dirty="0" smtClean="0"/>
            <a:t>СОСТАВ РЕЗЕРВА МОЛОДЕЖНОЙ ПАЛАТЫ РАЙОНА ОЧАКОВО-МАТВЕЕВСКОЕ</a:t>
          </a:r>
          <a:endParaRPr lang="ru-RU" dirty="0"/>
        </a:p>
      </dgm:t>
    </dgm:pt>
    <dgm:pt modelId="{8CE2DF81-92D4-404F-8369-4D595F109E2F}" type="parTrans" cxnId="{A1C64CBA-6806-476B-B804-E8869997CEA9}">
      <dgm:prSet/>
      <dgm:spPr/>
      <dgm:t>
        <a:bodyPr/>
        <a:lstStyle/>
        <a:p>
          <a:endParaRPr lang="ru-RU"/>
        </a:p>
      </dgm:t>
    </dgm:pt>
    <dgm:pt modelId="{7778E0BE-19B3-4557-B90A-04E4C42822EF}" type="sibTrans" cxnId="{A1C64CBA-6806-476B-B804-E8869997CEA9}">
      <dgm:prSet/>
      <dgm:spPr/>
      <dgm:t>
        <a:bodyPr/>
        <a:lstStyle/>
        <a:p>
          <a:endParaRPr lang="ru-RU"/>
        </a:p>
      </dgm:t>
    </dgm:pt>
    <dgm:pt modelId="{8AC525F6-4406-47B5-B0BD-EE08654CE8F2}" type="pres">
      <dgm:prSet presAssocID="{404AED28-43A2-47CD-BD02-A69F5BB8F2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454702-DA47-49D9-88A4-1D2D8DF07CAB}" type="pres">
      <dgm:prSet presAssocID="{3AD2B2C7-9A7D-450B-8919-D8F73FB28233}" presName="parentText" presStyleLbl="node1" presStyleIdx="0" presStyleCnt="1" custLinFactNeighborX="-943" custLinFactNeighborY="-34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144385-AF55-4ECB-A03C-30D77017E83B}" type="presOf" srcId="{3AD2B2C7-9A7D-450B-8919-D8F73FB28233}" destId="{1B454702-DA47-49D9-88A4-1D2D8DF07CAB}" srcOrd="0" destOrd="0" presId="urn:microsoft.com/office/officeart/2005/8/layout/vList2"/>
    <dgm:cxn modelId="{7484FCEE-1F91-479F-8A25-00099D4EAE67}" type="presOf" srcId="{404AED28-43A2-47CD-BD02-A69F5BB8F289}" destId="{8AC525F6-4406-47B5-B0BD-EE08654CE8F2}" srcOrd="0" destOrd="0" presId="urn:microsoft.com/office/officeart/2005/8/layout/vList2"/>
    <dgm:cxn modelId="{A1C64CBA-6806-476B-B804-E8869997CEA9}" srcId="{404AED28-43A2-47CD-BD02-A69F5BB8F289}" destId="{3AD2B2C7-9A7D-450B-8919-D8F73FB28233}" srcOrd="0" destOrd="0" parTransId="{8CE2DF81-92D4-404F-8369-4D595F109E2F}" sibTransId="{7778E0BE-19B3-4557-B90A-04E4C42822EF}"/>
    <dgm:cxn modelId="{E607F48D-DFFE-457B-9A73-DAC6D8A50398}" type="presParOf" srcId="{8AC525F6-4406-47B5-B0BD-EE08654CE8F2}" destId="{1B454702-DA47-49D9-88A4-1D2D8DF07C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454702-DA47-49D9-88A4-1D2D8DF07CAB}">
      <dsp:nvSpPr>
        <dsp:cNvPr id="0" name=""/>
        <dsp:cNvSpPr/>
      </dsp:nvSpPr>
      <dsp:spPr>
        <a:xfrm>
          <a:off x="0" y="19957"/>
          <a:ext cx="7632848" cy="287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СОСТАВ </a:t>
          </a:r>
          <a:r>
            <a:rPr lang="ru-RU" sz="1200" b="1" kern="1200" dirty="0" smtClean="0"/>
            <a:t> ЧЛЕНОВ  МОЛОДЕЖНОЙ   </a:t>
          </a:r>
          <a:r>
            <a:rPr lang="ru-RU" sz="1200" b="1" kern="1200" dirty="0" smtClean="0"/>
            <a:t>ПАЛАТЫ  РАЙОНА ОЧАКОВО-МАТВЕЕВСКОЕ</a:t>
          </a:r>
          <a:endParaRPr lang="ru-RU" sz="1200" kern="1200" dirty="0"/>
        </a:p>
      </dsp:txBody>
      <dsp:txXfrm>
        <a:off x="0" y="19957"/>
        <a:ext cx="7632848" cy="2878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454702-DA47-49D9-88A4-1D2D8DF07CAB}">
      <dsp:nvSpPr>
        <dsp:cNvPr id="0" name=""/>
        <dsp:cNvSpPr/>
      </dsp:nvSpPr>
      <dsp:spPr>
        <a:xfrm>
          <a:off x="0" y="0"/>
          <a:ext cx="7632848" cy="287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СОСТАВ РЕЗЕРВА МОЛОДЕЖНОЙ ПАЛАТЫ РАЙОНА ОЧАКОВО-МАТВЕЕВСКОЕ</a:t>
          </a:r>
          <a:endParaRPr lang="ru-RU" sz="1200" kern="1200" dirty="0"/>
        </a:p>
      </dsp:txBody>
      <dsp:txXfrm>
        <a:off x="0" y="0"/>
        <a:ext cx="7632848" cy="287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2"/>
            <a:ext cx="2945659" cy="4937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2"/>
            <a:ext cx="2945659" cy="4937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4F45C-F4BD-4791-94DF-BE03CF0CB03B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33425"/>
            <a:ext cx="4946650" cy="3709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836"/>
            <a:ext cx="2945659" cy="4937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36"/>
            <a:ext cx="2945659" cy="4937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67DC8-AEE3-45C2-9BE8-4CA7975D3E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730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1224"/>
            <a:ext cx="3384376" cy="547456"/>
          </a:xfrm>
        </p:spPr>
        <p:txBody>
          <a:bodyPr>
            <a:noAutofit/>
          </a:bodyPr>
          <a:lstStyle/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МОЛОДЕЖНАЯ ПАЛАТА  РАЙОНА</a:t>
            </a:r>
            <a:b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ОЧАКОВО-МАТВЕЕВСКОЕ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3" name="Picture 1" descr="C:\Users\Елена\Desktop\2015\Молодежная политика\ФОто МОП\k5T_hVj0e8c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10" t="15976" r="23097" b="20543"/>
          <a:stretch/>
        </p:blipFill>
        <p:spPr bwMode="auto">
          <a:xfrm>
            <a:off x="1115616" y="1412776"/>
            <a:ext cx="2907114" cy="17281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037852"/>
            <a:ext cx="697509" cy="8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429000"/>
            <a:ext cx="3344211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C:\Users\Белозерова Светлана\Desktop\МП - саммит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1556792"/>
            <a:ext cx="4192572" cy="4120513"/>
          </a:xfrm>
          <a:prstGeom prst="rect">
            <a:avLst/>
          </a:prstGeom>
          <a:noFill/>
        </p:spPr>
      </p:pic>
      <p:grpSp>
        <p:nvGrpSpPr>
          <p:cNvPr id="7" name="Группа 6"/>
          <p:cNvGrpSpPr/>
          <p:nvPr/>
        </p:nvGrpSpPr>
        <p:grpSpPr>
          <a:xfrm>
            <a:off x="971600" y="764704"/>
            <a:ext cx="7632848" cy="287819"/>
            <a:chOff x="0" y="19957"/>
            <a:chExt cx="7632848" cy="28781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19957"/>
              <a:ext cx="7632848" cy="28781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" name="Скругленный прямоугольник 4"/>
            <p:cNvSpPr/>
            <p:nvPr/>
          </p:nvSpPr>
          <p:spPr>
            <a:xfrm>
              <a:off x="14050" y="34007"/>
              <a:ext cx="7604748" cy="2597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/>
                <a:t>СОСТАВ </a:t>
              </a:r>
              <a:r>
                <a:rPr lang="ru-RU" sz="1200" b="1" kern="1200" dirty="0" smtClean="0"/>
                <a:t>МОЛОДЕЖНОЙ   </a:t>
              </a:r>
              <a:r>
                <a:rPr lang="ru-RU" sz="1200" b="1" kern="1200" dirty="0" smtClean="0"/>
                <a:t>ПАЛАТЫ  РАЙОНА </a:t>
              </a:r>
              <a:r>
                <a:rPr lang="ru-RU" sz="1200" b="1" kern="1200" dirty="0" smtClean="0"/>
                <a:t>ОЧАКОВО-МАТВЕЕВСКОЕ ВКЛЮЧАЕТ 19 ЧЕЛОВЕК</a:t>
              </a:r>
              <a:endParaRPr lang="ru-RU" sz="1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039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860534"/>
              </p:ext>
            </p:extLst>
          </p:nvPr>
        </p:nvGraphicFramePr>
        <p:xfrm>
          <a:off x="755576" y="1332197"/>
          <a:ext cx="7632848" cy="4761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3875"/>
                <a:gridCol w="2500461"/>
                <a:gridCol w="792088"/>
                <a:gridCol w="3816424"/>
              </a:tblGrid>
              <a:tr h="46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                Ф.И.О.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Место учебы, работы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</a:tr>
              <a:tr h="313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Скворцов Вадим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Александрович,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председатель МП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Московский Государственный Технический Университет им. Н.Э.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Баумана, аспирант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Хохлова Марина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Юрьевна,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зам. председателя МП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ГБОУ Школа № 2025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СП Школьное отделение» № 4, руководитель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2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Гучук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Вероника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Михайловна, секретарь МП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ГБУК г. Москвы «ТКС «Планета»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Шитова Анастасия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Владиславовна, блогер МП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j-lt"/>
                          <a:ea typeface="Times New Roman"/>
                        </a:rPr>
                        <a:t>студент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РУДН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8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Крюченко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Анна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Ивановна,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блогер МП 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МГЛУ, аспирант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+mj-lt"/>
                        </a:rPr>
                        <a:t>Грищенков</a:t>
                      </a:r>
                      <a:r>
                        <a:rPr lang="ru-RU" sz="1050" dirty="0">
                          <a:effectLst/>
                          <a:latin typeface="+mj-lt"/>
                        </a:rPr>
                        <a:t> Павел Андреевич</a:t>
                      </a:r>
                      <a:endParaRPr lang="ru-RU" sz="105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j-lt"/>
                        </a:rPr>
                        <a:t>студент </a:t>
                      </a:r>
                      <a:endParaRPr lang="ru-RU" sz="105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+mj-lt"/>
                        </a:rPr>
                        <a:t>Российский государственный социальный             университет </a:t>
                      </a:r>
                      <a:r>
                        <a:rPr lang="ru-RU" sz="1050" dirty="0">
                          <a:effectLst/>
                          <a:latin typeface="+mj-lt"/>
                        </a:rPr>
                        <a:t>(РГСУ</a:t>
                      </a:r>
                      <a:r>
                        <a:rPr lang="ru-RU" sz="1050" dirty="0" smtClean="0"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25423" marR="25423" marT="0" marB="0"/>
                </a:tc>
              </a:tr>
              <a:tr h="275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Дугина Юлия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Александровна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ГБУК 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г. Москвы «ТКС «Планета»</a:t>
                      </a:r>
                      <a:endParaRPr lang="ru-RU" sz="1050" dirty="0" smtClean="0">
                        <a:latin typeface="+mj-lt"/>
                        <a:ea typeface="Times New Roman"/>
                      </a:endParaRPr>
                    </a:p>
                  </a:txBody>
                  <a:tcPr marL="25423" marR="25423" marT="0" marB="0"/>
                </a:tc>
              </a:tr>
              <a:tr h="275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Степанищев Илья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Николаевич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студент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Международный университет в Москве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5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Строчилина Виктория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Сергеевна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АО «</a:t>
                      </a: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Атомредметзолото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»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5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Давлюд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Ольга </a:t>
                      </a: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Александровна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студент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МГПУ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18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Ватюк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Юлия Валерьевна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средне-специальное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j-lt"/>
                          <a:ea typeface="Times New Roman"/>
                        </a:rPr>
                        <a:t>ГБУ ТЦСО «</a:t>
                      </a:r>
                      <a:r>
                        <a:rPr lang="ru-RU" sz="1050" dirty="0" err="1" smtClean="0">
                          <a:latin typeface="+mj-lt"/>
                          <a:ea typeface="Times New Roman"/>
                        </a:rPr>
                        <a:t>Фили-Давыдково</a:t>
                      </a:r>
                      <a:r>
                        <a:rPr lang="ru-RU" sz="1050" dirty="0" smtClean="0">
                          <a:latin typeface="+mj-lt"/>
                          <a:ea typeface="Times New Roman"/>
                        </a:rPr>
                        <a:t>» филиал «Очаково-Матвеевское»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1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Мовсесян Людмила </a:t>
                      </a: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Месроповна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средне-специальное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j-lt"/>
                          <a:ea typeface="Times New Roman"/>
                        </a:rPr>
                        <a:t>ГБУ ТЦСО «</a:t>
                      </a:r>
                      <a:r>
                        <a:rPr lang="ru-RU" sz="1050" dirty="0" err="1" smtClean="0">
                          <a:latin typeface="+mj-lt"/>
                          <a:ea typeface="Times New Roman"/>
                        </a:rPr>
                        <a:t>Фили-Давыдково</a:t>
                      </a:r>
                      <a:r>
                        <a:rPr lang="ru-RU" sz="1050" dirty="0" smtClean="0">
                          <a:latin typeface="+mj-lt"/>
                          <a:ea typeface="Times New Roman"/>
                        </a:rPr>
                        <a:t>» филиал «Очаково-Матвеевское»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037852"/>
            <a:ext cx="697509" cy="8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190662199"/>
              </p:ext>
            </p:extLst>
          </p:nvPr>
        </p:nvGraphicFramePr>
        <p:xfrm>
          <a:off x="755576" y="836712"/>
          <a:ext cx="7632848" cy="307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4716016" y="1224"/>
            <a:ext cx="3384376" cy="5474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МОЛОДЕЖНАЯ ПАЛАТА  РАЙОНА</a:t>
            </a:r>
            <a:b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ОЧАКОВО-МАТВЕЕВСКОЕ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245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037852"/>
            <a:ext cx="697509" cy="8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4716016" y="1224"/>
            <a:ext cx="3384376" cy="5474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МОЛОДЕЖНАЯ ПАЛАТА  РАЙОНА</a:t>
            </a:r>
            <a:b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ОЧАКОВО-МАТВЕЕВСКОЕ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860534"/>
              </p:ext>
            </p:extLst>
          </p:nvPr>
        </p:nvGraphicFramePr>
        <p:xfrm>
          <a:off x="755576" y="1412776"/>
          <a:ext cx="7596844" cy="4148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871"/>
                <a:gridCol w="2658296"/>
                <a:gridCol w="1102305"/>
                <a:gridCol w="3348372"/>
              </a:tblGrid>
              <a:tr h="46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                Ф.И.О.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Год рождения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Место учебы, работы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</a:tr>
              <a:tr h="313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Грибельникова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Наталья Сергеевна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средне-специальное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ГБУ ТЦСО «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Фили-Давыдково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» филиал «Очаково-Матвеевское»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Захаренко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Роман Николаевич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 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военное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Академия ФСО РФ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6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Кузичев Юрий Михайлович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ООО «ИНЦ арсенал образования»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Калинина Юлия Михайловна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средне-специальное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ГБУ ТЦСО «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Фили-Давыдково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Times New Roman"/>
                          <a:cs typeface="+mn-cs"/>
                        </a:rPr>
                        <a:t>» филиал «Очаково-Матвеевское»</a:t>
                      </a:r>
                    </a:p>
                    <a:p>
                      <a:pPr algn="ctr"/>
                      <a:endParaRPr lang="ru-RU" sz="1050" dirty="0">
                        <a:latin typeface="+mj-lt"/>
                      </a:endParaRPr>
                    </a:p>
                  </a:txBody>
                  <a:tcPr marL="68580" marR="68580" marT="0" marB="0" anchor="ctr"/>
                </a:tc>
              </a:tr>
              <a:tr h="108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Лудин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 Георгий Игоревич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+mj-lt"/>
                        </a:rPr>
                        <a:t>аспирант Российского национального исследовательского медицинского университета имени Н.И.Пирогова (ГБОУ ВПО РНИМУ им. Н.И. Пирогова)</a:t>
                      </a:r>
                    </a:p>
                  </a:txBody>
                  <a:tcPr marL="68580" marR="68580" marT="0" marB="0" anchor="ctr"/>
                </a:tc>
              </a:tr>
              <a:tr h="46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Савинова Анна Михайловна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высшее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ГБОУ Школа № 814 СП Дошкольного образования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8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23" marR="254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Степанова Ольга Анатольевна</a:t>
                      </a:r>
                      <a:endParaRPr lang="ru-RU" sz="105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+mj-lt"/>
                        </a:rPr>
                        <a:t>студент</a:t>
                      </a:r>
                      <a:endParaRPr lang="ru-RU" sz="1050" dirty="0">
                        <a:latin typeface="+mj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</a:rPr>
                        <a:t>ВШТ МГУ им. Ломоносова</a:t>
                      </a:r>
                      <a:endParaRPr lang="ru-RU" sz="105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xmlns="" val="2190662199"/>
              </p:ext>
            </p:extLst>
          </p:nvPr>
        </p:nvGraphicFramePr>
        <p:xfrm>
          <a:off x="683568" y="1052736"/>
          <a:ext cx="7632848" cy="307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4" name="Схема 23"/>
          <p:cNvGraphicFramePr/>
          <p:nvPr>
            <p:extLst>
              <p:ext uri="{D42A27DB-BD31-4B8C-83A1-F6EECF244321}">
                <p14:modId xmlns:p14="http://schemas.microsoft.com/office/powerpoint/2010/main" xmlns="" val="2190662199"/>
              </p:ext>
            </p:extLst>
          </p:nvPr>
        </p:nvGraphicFramePr>
        <p:xfrm>
          <a:off x="755576" y="836712"/>
          <a:ext cx="7632848" cy="307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224120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037852"/>
            <a:ext cx="697509" cy="8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16016" y="1224"/>
            <a:ext cx="3384376" cy="5474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МОЛОДЕЖНАЯ ПАЛАТА  РАЙОНА</a:t>
            </a:r>
            <a:b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ОЧАКОВО-МАТВЕЕВСКОЕ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Белозерова Светлана\Desktop\МП - саммит 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796207"/>
            <a:ext cx="5928320" cy="54188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138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3174</TotalTime>
  <Words>292</Words>
  <Application>Microsoft Office PowerPoint</Application>
  <PresentationFormat>Экран (4:3)</PresentationFormat>
  <Paragraphs>95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Остин</vt:lpstr>
      <vt:lpstr>  МОЛОДЕЖНАЯ ПАЛАТА  РАЙОНА  ОЧАКОВО-МАТВЕЕВСКОЕ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Район Очаково-Матвеевское      города Москвы</dc:title>
  <dc:creator>ФСБ</dc:creator>
  <cp:lastModifiedBy>Белозерова Светлана</cp:lastModifiedBy>
  <cp:revision>273</cp:revision>
  <cp:lastPrinted>2015-02-27T07:22:49Z</cp:lastPrinted>
  <dcterms:created xsi:type="dcterms:W3CDTF">2015-01-23T07:53:41Z</dcterms:created>
  <dcterms:modified xsi:type="dcterms:W3CDTF">2015-09-15T06:02:40Z</dcterms:modified>
</cp:coreProperties>
</file>